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9" r:id="rId3"/>
    <p:sldId id="282" r:id="rId4"/>
    <p:sldId id="262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B170F"/>
    <a:srgbClr val="CC6600"/>
    <a:srgbClr val="660033"/>
    <a:srgbClr val="0515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387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86874" cy="6429420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Тақырып:</a:t>
            </a:r>
          </a:p>
          <a:p>
            <a:endParaRPr lang="kk-K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 физиологиясына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клеткасының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физиологиясы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Жоспар:</a:t>
            </a:r>
          </a:p>
          <a:p>
            <a:endParaRPr lang="kk-KZ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 физиологиясына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кіріспе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l"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Мақсаты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l">
              <a:buAutoNum type="arabicPeriod"/>
            </a:pP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Зерттеу объектісі;</a:t>
            </a:r>
          </a:p>
          <a:p>
            <a:pPr marL="514350" indent="-514350" algn="l">
              <a:buAutoNum type="arabicPeriod"/>
            </a:pP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</a:rPr>
              <a:t>Осы заманғы физиологиялық ғылыми зерттеулердің негізгі бағыттары;</a:t>
            </a:r>
            <a:endParaRPr lang="kk-K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 клеткасының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физиологиясы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357982"/>
          </a:xfrm>
          <a:solidFill>
            <a:srgbClr val="0B170F"/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Өсімдіктер физиологиясы - өсімдік организміндегі барлық функцияларды зерттейді, олардың әрқайсысының өсімдік организміне тигізетін әсерін, өзара байланысын, олардың ішкі және сыртқы орта факторларынан тәуелділігін, мүшелердің өзара байланысын зерттейді. </a:t>
            </a:r>
          </a:p>
          <a:p>
            <a:pPr>
              <a:lnSpc>
                <a:spcPct val="90000"/>
              </a:lnSpc>
            </a:pPr>
            <a:endParaRPr lang="kk-KZ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Яғни, өсімдіктер физиологиясы - өсімдік қасиеттері мен процестерді сипаттап қана қоймай, өсімдік тіршілігі тұралы заңдар жүйелері мен заңдылықтарды көрсетеді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kk-KZ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Өсімдіктер физиологиясының </a:t>
            </a:r>
          </a:p>
          <a:p>
            <a:pPr algn="ctr">
              <a:buNone/>
            </a:pPr>
            <a:r>
              <a:rPr lang="kk-KZ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негізгі мақсаты мен міндеттері</a:t>
            </a:r>
          </a:p>
          <a:p>
            <a:pPr algn="ctr">
              <a:buNone/>
            </a:pPr>
            <a:endParaRPr lang="kk-KZ" sz="2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Өсімдік организмінің өміріндегі тіршілік әрекеттерінің ішкі тетіктерін - механизмдерін, заңдылықтарын, сыртқы орта жағдайларына байланыстылығының негіздерін ашып, оларды адам қоғамының игілігіне байланысты өзгертіп, игерудің әдістерін қалыптастыруға бағытталған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Өсімдіктер физиологиясының зерттеу объектісі – </a:t>
            </a:r>
            <a:r>
              <a:rPr lang="kk-KZ" sz="2400" b="1" u="sng" dirty="0" smtClean="0">
                <a:solidFill>
                  <a:schemeClr val="bg1"/>
                </a:solidFill>
                <a:latin typeface="Times New Roman" pitchFamily="18" charset="0"/>
              </a:rPr>
              <a:t>фототрофты организмдер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kk-KZ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 Өсімдіктер физиологиясы зерттейтін фототрофты организмдер әр түрлі эволюциялық деңгейлерде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(балдырлар, жоғары сатыдағы споралылар және  тұқыммен көбейетіндер) болады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 Осы заманғы физиологиялық ғылыми зерттеулердің негізгі бағыттары:</a:t>
            </a:r>
          </a:p>
          <a:p>
            <a:pPr algn="ctr">
              <a:buNone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биохимиялық, </a:t>
            </a: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биофизикалық,</a:t>
            </a: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онтогенездік, </a:t>
            </a: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эволюциялық және салыстырмалы,</a:t>
            </a: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экологиялық,</a:t>
            </a: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синтетикалық,</a:t>
            </a:r>
          </a:p>
          <a:p>
            <a:pPr>
              <a:buFont typeface="Wingdings" pitchFamily="2" charset="2"/>
              <a:buChar char="Ø"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кибернетикалық.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None/>
            </a:pPr>
            <a:endParaRPr lang="en-US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286544"/>
          </a:xfrm>
          <a:solidFill>
            <a:srgbClr val="05150A"/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 клеткасының физиологиясы</a:t>
            </a:r>
            <a:endParaRPr lang="ru-RU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жануарлар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өсімдіктерді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тіршіліксіз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жүйелерден ерекшелейтін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морфологиялық  және  физиологиялық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сұрыпталған </a:t>
            </a:r>
            <a:r>
              <a:rPr lang="ru-RU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құрылыстық  бірлік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Клетка-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қарапайым тірі жүйе бола тұрып,</a:t>
            </a: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өзін өзі жаңартуға, өндіруге және реттеуге </a:t>
            </a: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қабілетті.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5572164" cy="6357982"/>
          </a:xfrm>
          <a:solidFill>
            <a:schemeClr val="tx2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 және жануар клеткаларының</a:t>
            </a:r>
          </a:p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ортақ қасиеттері</a:t>
            </a:r>
          </a:p>
          <a:p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Құрылымдық жүйелердің – цитоплазманың және ядроның бірлігі</a:t>
            </a:r>
          </a:p>
          <a:p>
            <a:pPr algn="l"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Зат алмасу және энергия алмасу процестерінің бірлігі</a:t>
            </a:r>
          </a:p>
          <a:p>
            <a:pPr algn="l"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Тұқым құалау коды принципінің бірлігі</a:t>
            </a:r>
          </a:p>
          <a:p>
            <a:pPr algn="l"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Мембраналық құрылымның универсалдылығы</a:t>
            </a:r>
          </a:p>
          <a:p>
            <a:pPr algn="l"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Химиялық құрамының бірлігі</a:t>
            </a:r>
          </a:p>
          <a:p>
            <a:pPr algn="l"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Клетка бөлінуінің ұқсастығы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3000396" cy="309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00438"/>
            <a:ext cx="2857520" cy="31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3"/>
            <a:ext cx="8143932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268</Words>
  <PresentationFormat>Экран (4:3)</PresentationFormat>
  <Paragraphs>56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2011-01-21T11:02:20Z</dcterms:created>
  <dcterms:modified xsi:type="dcterms:W3CDTF">2013-01-13T18:06:06Z</dcterms:modified>
</cp:coreProperties>
</file>